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306" r:id="rId4"/>
    <p:sldId id="308" r:id="rId5"/>
    <p:sldId id="311" r:id="rId6"/>
    <p:sldId id="318" r:id="rId7"/>
    <p:sldId id="316" r:id="rId8"/>
    <p:sldId id="319" r:id="rId9"/>
    <p:sldId id="320" r:id="rId10"/>
    <p:sldId id="322" r:id="rId11"/>
    <p:sldId id="323" r:id="rId12"/>
    <p:sldId id="324" r:id="rId13"/>
    <p:sldId id="336" r:id="rId14"/>
    <p:sldId id="337" r:id="rId15"/>
    <p:sldId id="361" r:id="rId16"/>
    <p:sldId id="360" r:id="rId17"/>
    <p:sldId id="334" r:id="rId18"/>
    <p:sldId id="333" r:id="rId19"/>
    <p:sldId id="329" r:id="rId20"/>
    <p:sldId id="328" r:id="rId21"/>
    <p:sldId id="371" r:id="rId22"/>
    <p:sldId id="331" r:id="rId23"/>
    <p:sldId id="327" r:id="rId24"/>
    <p:sldId id="340" r:id="rId25"/>
    <p:sldId id="332" r:id="rId26"/>
    <p:sldId id="369" r:id="rId27"/>
    <p:sldId id="370" r:id="rId28"/>
    <p:sldId id="368" r:id="rId29"/>
    <p:sldId id="355" r:id="rId30"/>
    <p:sldId id="339" r:id="rId31"/>
    <p:sldId id="346" r:id="rId32"/>
    <p:sldId id="343" r:id="rId33"/>
    <p:sldId id="359" r:id="rId34"/>
    <p:sldId id="356" r:id="rId35"/>
    <p:sldId id="365" r:id="rId36"/>
    <p:sldId id="364" r:id="rId37"/>
    <p:sldId id="367" r:id="rId38"/>
    <p:sldId id="363" r:id="rId39"/>
    <p:sldId id="366" r:id="rId40"/>
    <p:sldId id="349" r:id="rId41"/>
    <p:sldId id="353" r:id="rId42"/>
    <p:sldId id="330" r:id="rId43"/>
    <p:sldId id="352" r:id="rId44"/>
    <p:sldId id="345" r:id="rId45"/>
    <p:sldId id="321" r:id="rId46"/>
    <p:sldId id="341" r:id="rId47"/>
    <p:sldId id="351" r:id="rId48"/>
    <p:sldId id="292" r:id="rId4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8" autoAdjust="0"/>
    <p:restoredTop sz="94660"/>
  </p:normalViewPr>
  <p:slideViewPr>
    <p:cSldViewPr>
      <p:cViewPr varScale="1">
        <p:scale>
          <a:sx n="115" d="100"/>
          <a:sy n="115" d="100"/>
        </p:scale>
        <p:origin x="-19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DC74-BB6F-40F0-9836-EC73FA23D729}" type="datetimeFigureOut">
              <a:rPr lang="de-CH" smtClean="0"/>
              <a:pPr/>
              <a:t>29.11.2013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6BD-A1AA-44CD-BF54-31C5D10F9D5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DC74-BB6F-40F0-9836-EC73FA23D729}" type="datetimeFigureOut">
              <a:rPr lang="de-CH" smtClean="0"/>
              <a:pPr/>
              <a:t>29.11.2013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6BD-A1AA-44CD-BF54-31C5D10F9D5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DC74-BB6F-40F0-9836-EC73FA23D729}" type="datetimeFigureOut">
              <a:rPr lang="de-CH" smtClean="0"/>
              <a:pPr/>
              <a:t>29.11.2013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6BD-A1AA-44CD-BF54-31C5D10F9D5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DC74-BB6F-40F0-9836-EC73FA23D729}" type="datetimeFigureOut">
              <a:rPr lang="de-CH" smtClean="0"/>
              <a:pPr/>
              <a:t>29.11.2013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6BD-A1AA-44CD-BF54-31C5D10F9D5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DC74-BB6F-40F0-9836-EC73FA23D729}" type="datetimeFigureOut">
              <a:rPr lang="de-CH" smtClean="0"/>
              <a:pPr/>
              <a:t>29.11.2013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6BD-A1AA-44CD-BF54-31C5D10F9D5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DC74-BB6F-40F0-9836-EC73FA23D729}" type="datetimeFigureOut">
              <a:rPr lang="de-CH" smtClean="0"/>
              <a:pPr/>
              <a:t>29.11.2013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6BD-A1AA-44CD-BF54-31C5D10F9D5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DC74-BB6F-40F0-9836-EC73FA23D729}" type="datetimeFigureOut">
              <a:rPr lang="de-CH" smtClean="0"/>
              <a:pPr/>
              <a:t>29.11.2013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6BD-A1AA-44CD-BF54-31C5D10F9D5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DC74-BB6F-40F0-9836-EC73FA23D729}" type="datetimeFigureOut">
              <a:rPr lang="de-CH" smtClean="0"/>
              <a:pPr/>
              <a:t>29.11.2013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6BD-A1AA-44CD-BF54-31C5D10F9D5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DC74-BB6F-40F0-9836-EC73FA23D729}" type="datetimeFigureOut">
              <a:rPr lang="de-CH" smtClean="0"/>
              <a:pPr/>
              <a:t>29.11.2013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6BD-A1AA-44CD-BF54-31C5D10F9D5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DC74-BB6F-40F0-9836-EC73FA23D729}" type="datetimeFigureOut">
              <a:rPr lang="de-CH" smtClean="0"/>
              <a:pPr/>
              <a:t>29.11.2013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6BD-A1AA-44CD-BF54-31C5D10F9D5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DC74-BB6F-40F0-9836-EC73FA23D729}" type="datetimeFigureOut">
              <a:rPr lang="de-CH" smtClean="0"/>
              <a:pPr/>
              <a:t>29.11.2013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6BD-A1AA-44CD-BF54-31C5D10F9D5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ADC74-BB6F-40F0-9836-EC73FA23D729}" type="datetimeFigureOut">
              <a:rPr lang="de-CH" smtClean="0"/>
              <a:pPr/>
              <a:t>29.11.2013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856BD-A1AA-44CD-BF54-31C5D10F9D5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724128" y="404664"/>
            <a:ext cx="341987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b="1" dirty="0" smtClean="0">
                <a:solidFill>
                  <a:srgbClr val="FF0000"/>
                </a:solidFill>
              </a:rPr>
              <a:t>Präsidentenbericht 2013    MECL</a:t>
            </a:r>
          </a:p>
          <a:p>
            <a:endParaRPr lang="de-CH" dirty="0"/>
          </a:p>
          <a:p>
            <a:endParaRPr lang="de-CH" dirty="0" smtClean="0"/>
          </a:p>
          <a:p>
            <a:pPr algn="ctr"/>
            <a:r>
              <a:rPr lang="de-CH" dirty="0" smtClean="0"/>
              <a:t>Hier Thema:</a:t>
            </a:r>
          </a:p>
          <a:p>
            <a:pPr algn="ctr"/>
            <a:endParaRPr lang="de-CH" dirty="0"/>
          </a:p>
          <a:p>
            <a:pPr algn="ctr"/>
            <a:r>
              <a:rPr lang="de-CH" sz="4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Coiffeur</a:t>
            </a:r>
            <a:r>
              <a:rPr lang="de-CH" sz="4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 Ruhestand</a:t>
            </a:r>
          </a:p>
          <a:p>
            <a:pPr algn="ctr"/>
            <a:endParaRPr lang="de-CH" dirty="0" smtClean="0"/>
          </a:p>
          <a:p>
            <a:pPr algn="ctr"/>
            <a:endParaRPr lang="de-CH" dirty="0"/>
          </a:p>
          <a:p>
            <a:pPr algn="ctr"/>
            <a:r>
              <a:rPr lang="de-CH" sz="2400" dirty="0" smtClean="0"/>
              <a:t>Jürg und Urs geniessen den </a:t>
            </a:r>
            <a:r>
              <a:rPr lang="de-CH" sz="2400" dirty="0" err="1" smtClean="0"/>
              <a:t>spezial</a:t>
            </a:r>
            <a:r>
              <a:rPr lang="de-CH" sz="2400" dirty="0" smtClean="0"/>
              <a:t> Service</a:t>
            </a:r>
          </a:p>
          <a:p>
            <a:pPr algn="ctr"/>
            <a:endParaRPr lang="de-CH" sz="2400" dirty="0" smtClean="0"/>
          </a:p>
          <a:p>
            <a:pPr algn="ctr"/>
            <a:endParaRPr lang="de-CH" sz="2400" dirty="0" smtClean="0"/>
          </a:p>
          <a:p>
            <a:pPr algn="ctr"/>
            <a:endParaRPr lang="de-CH" sz="2400" dirty="0" smtClean="0"/>
          </a:p>
          <a:p>
            <a:pPr algn="ctr"/>
            <a:endParaRPr lang="de-CH" sz="2400" dirty="0" smtClean="0"/>
          </a:p>
          <a:p>
            <a:pPr algn="ctr"/>
            <a:r>
              <a:rPr lang="de-CH" sz="800" dirty="0" smtClean="0"/>
              <a:t>22.11.2013 </a:t>
            </a:r>
            <a:r>
              <a:rPr lang="de-CH" sz="800" dirty="0" err="1" smtClean="0"/>
              <a:t>ReHu</a:t>
            </a:r>
            <a:endParaRPr lang="de-CH" sz="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908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Huni 19\Dropbox\MECL Öffentlich\MECL Fotos\IMG_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219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23528" y="404664"/>
            <a:ext cx="6048672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Schön geworden und geräumig.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uni 19\Dropbox\MECL Öffentlich\MECL Fotos\DSCN0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2" y="0"/>
            <a:ext cx="9145837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95536" y="5373216"/>
            <a:ext cx="8352928" cy="1077218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Aber auch Feinlandschaften gestalten will genossen werden.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uni 19\Dropbox\MECL Öffentlich\MECL Fotos\IMG_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4000" cy="6858219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467544" y="260648"/>
            <a:ext cx="8208912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Kurt der Steuerungs- und Strassenbauer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uni 19\Dropbox\MECL Öffentlich\MECL Fotos\IMG_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9"/>
            <a:ext cx="9144000" cy="6858219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179512" y="4797152"/>
            <a:ext cx="4392488" cy="1569660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Ian wagt sich in die Programmiersteuerung der </a:t>
            </a:r>
            <a:r>
              <a:rPr lang="de-CH" sz="3200" b="1" dirty="0" err="1" smtClean="0"/>
              <a:t>Ledbrücke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uni 19\Dropbox\MECL Öffentlich\MECL Fotos\IMG_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2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95536" y="5373216"/>
            <a:ext cx="3312368" cy="1077218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Schottern mit Hilfsmittel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Huni 19\Dropbox\MECL Öffentlich\MECL Fotos\2013 60 Kurt B\DSCN0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4863" y="-603250"/>
            <a:ext cx="9948863" cy="746125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179512" y="4797152"/>
            <a:ext cx="3312368" cy="1077218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Diverse Beleuchtungen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uni 19\Desktop\MECL\MECL 2013\Schnellfahrweiche SIWE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2626" cy="90297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467544" y="5805264"/>
            <a:ext cx="3312368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Schnellfahrweiche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uni 19\Desktop\MECL\MECL 2013\Hü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8254" cy="6237312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23528" y="5517232"/>
            <a:ext cx="4968552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Hühner die richtig scharren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uni 19\Desktop\MECL\MECL 2013\IMG_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315416"/>
            <a:ext cx="11433547" cy="8575435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23528" y="404664"/>
            <a:ext cx="3816424" cy="2062103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Sandro und Adrian an ihren  H0 Wagen zusammenstellen (Sie sind N </a:t>
            </a:r>
            <a:r>
              <a:rPr lang="de-CH" sz="3200" b="1" dirty="0" err="1" smtClean="0"/>
              <a:t>Bähndler</a:t>
            </a:r>
            <a:r>
              <a:rPr lang="de-CH" sz="3200" b="1" dirty="0" smtClean="0"/>
              <a:t>)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uni 19\Dropbox\MECL Öffentlich\MECL Fotos\IMG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19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5652120" y="188640"/>
            <a:ext cx="3312368" cy="1077218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Stephan an der Anlage</a:t>
            </a:r>
            <a:endParaRPr lang="de-CH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509120"/>
            <a:ext cx="3741258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uni 19\Dropbox\MECL Öffentlich\MECL Fotos\AKU 2012\IMG_58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475" y="1878706"/>
            <a:ext cx="6638525" cy="4979294"/>
          </a:xfrm>
          <a:prstGeom prst="rect">
            <a:avLst/>
          </a:prstGeom>
          <a:noFill/>
        </p:spPr>
      </p:pic>
      <p:pic>
        <p:nvPicPr>
          <p:cNvPr id="2050" name="Picture 2" descr="C:\Users\Huni 19\Dropbox\MECL Öffentlich\MECL Fotos\AKU 2012\IMG_58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860032" cy="3645317"/>
          </a:xfrm>
          <a:prstGeom prst="rect">
            <a:avLst/>
          </a:prstGeom>
          <a:noFill/>
        </p:spPr>
      </p:pic>
      <p:pic>
        <p:nvPicPr>
          <p:cNvPr id="2052" name="Picture 4" descr="C:\Users\Huni 19\Dropbox\MECL Öffentlich\MECL Fotos\AKU 2012\IMG_58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46576"/>
            <a:ext cx="2483768" cy="3311424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5436096" y="260648"/>
            <a:ext cx="3312368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b="1" dirty="0" err="1" smtClean="0"/>
              <a:t>Tampondruck</a:t>
            </a:r>
            <a:r>
              <a:rPr lang="de-CH" b="1" dirty="0" smtClean="0"/>
              <a:t> und</a:t>
            </a:r>
          </a:p>
          <a:p>
            <a:r>
              <a:rPr lang="de-CH" b="1" dirty="0" smtClean="0"/>
              <a:t>Trockenstaubalterung</a:t>
            </a:r>
          </a:p>
          <a:p>
            <a:r>
              <a:rPr lang="de-CH" b="1" dirty="0" smtClean="0"/>
              <a:t>Firma AKU in </a:t>
            </a:r>
            <a:r>
              <a:rPr lang="de-CH" b="1" dirty="0" err="1" smtClean="0"/>
              <a:t>Müllingen</a:t>
            </a:r>
            <a:endParaRPr lang="de-CH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Huni 19\Dropbox\MECL Öffentlich\MECL Fotos\IMG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219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23528" y="404664"/>
            <a:ext cx="2664296" cy="1077218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Und unter der Anlage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uni 19\Dropbox\MECL Öffentlich\MECL Fotos\2013-11-28 21.00.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4000" cy="6858002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107504" y="5589240"/>
            <a:ext cx="2664296" cy="1077218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Urs Ammann</a:t>
            </a:r>
          </a:p>
          <a:p>
            <a:r>
              <a:rPr lang="de-CH" sz="3200" b="1" dirty="0" err="1" smtClean="0"/>
              <a:t>Bergün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uni 19\Dropbox\MECL Öffentlich\MECL Fotos\2013-11-28 20.50.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221088"/>
            <a:ext cx="171087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323528" y="404664"/>
            <a:ext cx="2664296" cy="1077218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Kusi</a:t>
            </a:r>
            <a:r>
              <a:rPr lang="de-CH" sz="3200" b="1" dirty="0" smtClean="0"/>
              <a:t> und die Digitalloks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uni 19\Desktop\MECL\MECL 2013\IMG_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2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6156176" y="548680"/>
            <a:ext cx="2664296" cy="1569660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H0 Wechsel</a:t>
            </a:r>
          </a:p>
          <a:p>
            <a:r>
              <a:rPr lang="de-CH" sz="3200" b="1" dirty="0" smtClean="0"/>
              <a:t>hatte zu viel Steigung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uni 19\Dropbox\MECL Öffentlich\MECL Fotos\IMG_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219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23528" y="404664"/>
            <a:ext cx="2664296" cy="1569660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Hmmm</a:t>
            </a:r>
            <a:r>
              <a:rPr lang="de-CH" sz="3200" b="1" dirty="0" smtClean="0"/>
              <a:t> wie könnte man das ändern ?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Huni 19\Dropbox\MECL Öffentlich\MECL Fotos\Ysebahnerzmorge April 2013\DSCN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6676"/>
            <a:ext cx="5194300" cy="6924676"/>
          </a:xfrm>
          <a:prstGeom prst="rect">
            <a:avLst/>
          </a:prstGeom>
          <a:noFill/>
        </p:spPr>
      </p:pic>
      <p:pic>
        <p:nvPicPr>
          <p:cNvPr id="37891" name="Picture 3" descr="C:\Users\Huni 19\Dropbox\MECL Öffentlich\MECL Fotos\Ysebahnerzmorge April 2013\DSCN0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9700" y="-66676"/>
            <a:ext cx="5194300" cy="6924676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323528" y="404664"/>
            <a:ext cx="3816424" cy="584775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Ysebahnerzmorge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Huni 19\Dropbox\MECL Öffentlich\MECL Fotos\Ysebahnerzmorge April 2013\DSCN0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47"/>
            <a:ext cx="9144000" cy="6859047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323528" y="404664"/>
            <a:ext cx="3816424" cy="584775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Wie immer ä Hit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Huni 19\Dropbox\MECL Öffentlich\MECL Fotos\Ysebahnerzmorge April 2013\DSCN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6676"/>
            <a:ext cx="5194300" cy="6924676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3025" y="-66675"/>
            <a:ext cx="3990975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115616" y="332656"/>
            <a:ext cx="3816424" cy="584775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Mit </a:t>
            </a:r>
            <a:r>
              <a:rPr lang="de-CH" sz="3200" b="1" dirty="0" err="1" smtClean="0"/>
              <a:t>nöiem</a:t>
            </a:r>
            <a:r>
              <a:rPr lang="de-CH" sz="3200" b="1" dirty="0" smtClean="0"/>
              <a:t> </a:t>
            </a:r>
            <a:r>
              <a:rPr lang="de-CH" sz="3200" b="1" dirty="0" err="1" smtClean="0"/>
              <a:t>Kassehüsli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Huni 19\Dropbox\MECL Öffentlich\MECL Fotos\Ysebahnerzmorge April 2013\DSCN0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9714" y="0"/>
            <a:ext cx="5144285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251520" y="692696"/>
            <a:ext cx="3456384" cy="1077218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Stouzi</a:t>
            </a:r>
            <a:r>
              <a:rPr lang="de-CH" sz="3200" b="1" dirty="0" smtClean="0"/>
              <a:t> </a:t>
            </a:r>
            <a:r>
              <a:rPr lang="de-CH" sz="3200" b="1" dirty="0" err="1" smtClean="0"/>
              <a:t>Grosvättere</a:t>
            </a:r>
            <a:r>
              <a:rPr lang="de-CH" sz="3200" b="1" dirty="0" smtClean="0"/>
              <a:t> und </a:t>
            </a:r>
            <a:r>
              <a:rPr lang="de-CH" sz="3200" b="1" dirty="0" err="1" smtClean="0"/>
              <a:t>zfritni</a:t>
            </a:r>
            <a:r>
              <a:rPr lang="de-CH" sz="3200" b="1" dirty="0" smtClean="0"/>
              <a:t> Familie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6757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4303" y="2924944"/>
            <a:ext cx="6829697" cy="393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107504" y="4149080"/>
            <a:ext cx="2160240" cy="1569660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Besuch bei Scholl Hans im Keller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uni 19\Dropbox\MECL Öffentlich\MECL Fotos\2012\IMG_58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551"/>
            <a:ext cx="9144000" cy="6858551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23528" y="404664"/>
            <a:ext cx="6192688" cy="646331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b="1" dirty="0" smtClean="0"/>
              <a:t>Technische Exkursion</a:t>
            </a:r>
          </a:p>
          <a:p>
            <a:r>
              <a:rPr lang="de-CH" b="1" dirty="0" err="1" smtClean="0"/>
              <a:t>Wagenbau</a:t>
            </a:r>
            <a:r>
              <a:rPr lang="de-CH" b="1" dirty="0" smtClean="0"/>
              <a:t> und altern</a:t>
            </a:r>
            <a:endParaRPr lang="de-CH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uni 19\Dropbox\MECL Öffentlich\MECL Fotos\IMG_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3999" cy="6858219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683568" y="1124744"/>
            <a:ext cx="7344816" cy="584775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Ferienpass  Langenthal und Sumiswald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Huni 19\Dropbox\MECL Öffentlich\MECL Fotos\IMG_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5866"/>
            <a:ext cx="5148063" cy="6863865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5364088" y="764704"/>
            <a:ext cx="3456384" cy="1569660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Unsere </a:t>
            </a:r>
            <a:r>
              <a:rPr lang="de-CH" sz="3200" b="1" dirty="0" err="1" smtClean="0"/>
              <a:t>Rollstuhlgängikeit</a:t>
            </a:r>
            <a:r>
              <a:rPr lang="de-CH" sz="3200" b="1" dirty="0" smtClean="0"/>
              <a:t> wurde gebraucht.</a:t>
            </a:r>
            <a:endParaRPr lang="de-CH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5364088" y="5877272"/>
            <a:ext cx="3456384" cy="584775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Ferienpass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Huni 19\Dropbox\MECL Öffentlich\MECL Fotos\Ferienpass Sumiswald\Ferienpass Sumisw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00"/>
            <a:ext cx="4283968" cy="6861800"/>
          </a:xfrm>
          <a:prstGeom prst="rect">
            <a:avLst/>
          </a:prstGeom>
          <a:noFill/>
        </p:spPr>
      </p:pic>
      <p:pic>
        <p:nvPicPr>
          <p:cNvPr id="35843" name="Picture 3" descr="C:\Users\Huni 19\Dropbox\MECL Öffentlich\MECL Fotos\Ferienpass Sumiswald\Ferienpass Sumisw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9368" y="0"/>
            <a:ext cx="4974631" cy="4797152"/>
          </a:xfrm>
          <a:prstGeom prst="rect">
            <a:avLst/>
          </a:prstGeom>
          <a:noFill/>
        </p:spPr>
      </p:pic>
      <p:pic>
        <p:nvPicPr>
          <p:cNvPr id="35844" name="Picture 4" descr="C:\Users\Huni 19\Dropbox\MECL Öffentlich\MECL Fotos\Ferienpass Sumiswald\Ferienpass Sumisw 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3452" y="3585160"/>
            <a:ext cx="5960548" cy="327284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251520" y="116632"/>
            <a:ext cx="2088232" cy="1569660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Jüngster Postenchef Jonas</a:t>
            </a:r>
            <a:endParaRPr lang="de-CH" sz="3200" b="1" dirty="0"/>
          </a:p>
        </p:txBody>
      </p:sp>
      <p:cxnSp>
        <p:nvCxnSpPr>
          <p:cNvPr id="7" name="Gerade Verbindung mit Pfeil 6"/>
          <p:cNvCxnSpPr/>
          <p:nvPr/>
        </p:nvCxnSpPr>
        <p:spPr>
          <a:xfrm flipH="1">
            <a:off x="1691680" y="1124744"/>
            <a:ext cx="72008" cy="7920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1763688" y="1268760"/>
            <a:ext cx="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395536" y="5877272"/>
            <a:ext cx="2160240" cy="584775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Ferienpass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uni 19\Dropbox\MECL Öffentlich\MECL Fotos\2013 60 Kurt B\DSCN0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487" cy="6858000"/>
          </a:xfrm>
          <a:prstGeom prst="rect">
            <a:avLst/>
          </a:prstGeom>
          <a:noFill/>
        </p:spPr>
      </p:pic>
      <p:pic>
        <p:nvPicPr>
          <p:cNvPr id="28675" name="Picture 3" descr="C:\Users\Huni 19\Dropbox\MECL Öffentlich\MECL Fotos\2013 60 Kurt B\DSCN0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2339751" cy="3119834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323528" y="5805264"/>
            <a:ext cx="4032448" cy="584775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60 er </a:t>
            </a:r>
            <a:r>
              <a:rPr lang="de-CH" sz="3200" b="1" dirty="0" err="1" smtClean="0"/>
              <a:t>Geburi</a:t>
            </a:r>
            <a:r>
              <a:rPr lang="de-CH" sz="3200" b="1" dirty="0" smtClean="0"/>
              <a:t> Blatter‘s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Huni 19\Dropbox\MECL Öffentlich\MECL Fotos\BEX\DSCN0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488" cy="6858000"/>
          </a:xfrm>
          <a:prstGeom prst="rect">
            <a:avLst/>
          </a:prstGeom>
          <a:noFill/>
        </p:spPr>
      </p:pic>
      <p:pic>
        <p:nvPicPr>
          <p:cNvPr id="8194" name="Picture 2" descr="C:\Users\Huni 19\Dropbox\MECL Öffentlich\MECL Fotos\BEX\DSCN0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0"/>
            <a:ext cx="3347864" cy="2510765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5724128" y="5877272"/>
            <a:ext cx="3024336" cy="584775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Familienausflug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Huni 19\Dropbox\MECL Öffentlich\MECL Fotos\BEX\DSCN0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4863" y="0"/>
            <a:ext cx="9948863" cy="746125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6444208" y="4869160"/>
            <a:ext cx="2412776" cy="584775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Tief im Berg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Huni 19\Dropbox\MECL Öffentlich\MECL Fotos\BEX\DSCN0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48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Huni 19\Dropbox\MECL Öffentlich\MECL Fotos\BEX\DSCN0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1827584"/>
            <a:ext cx="7461250" cy="9948863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5687616" y="836712"/>
            <a:ext cx="3456384" cy="1569660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Raffi als Salzabbruch-</a:t>
            </a:r>
            <a:r>
              <a:rPr lang="de-CH" sz="3200" b="1" dirty="0" err="1" smtClean="0"/>
              <a:t>arbeiter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Huni 19\Dropbox\MECL Öffentlich\MECL Fotos\BEX\DSCN0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63688"/>
            <a:ext cx="7461250" cy="9948863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5687616" y="692696"/>
            <a:ext cx="3456384" cy="1077218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Cool‘s</a:t>
            </a:r>
            <a:endParaRPr lang="de-CH" sz="3200" b="1" dirty="0" smtClean="0"/>
          </a:p>
          <a:p>
            <a:r>
              <a:rPr lang="de-CH" sz="3200" b="1" dirty="0" err="1" smtClean="0"/>
              <a:t>Bähndli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Huni 19\Dropbox\MECL Öffentlich\MECL Fotos\BEX\DSCN0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5" y="0"/>
            <a:ext cx="9144486" cy="6858000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3784163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uni 19\Dropbox\MECL Öffentlich\MECL Fotos\DSCN07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2" y="0"/>
            <a:ext cx="9145837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23528" y="188640"/>
            <a:ext cx="3744416" cy="646331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600" b="1" dirty="0" smtClean="0"/>
              <a:t>„</a:t>
            </a:r>
            <a:r>
              <a:rPr lang="de-CH" sz="3600" b="1" dirty="0" err="1" smtClean="0"/>
              <a:t>Samichlousezit</a:t>
            </a:r>
            <a:r>
              <a:rPr lang="de-CH" sz="3600" b="1" dirty="0" smtClean="0"/>
              <a:t>“</a:t>
            </a:r>
            <a:endParaRPr lang="de-CH" sz="36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uni 19\Dropbox\MECL Öffentlich\MECL Fotos\IMG_0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603448"/>
            <a:ext cx="10558579" cy="791918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5233" y="-531440"/>
            <a:ext cx="431491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2267744" y="0"/>
            <a:ext cx="3456384" cy="584775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TV Reportage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uni 19\Dropbox\MECL Öffentlich\MECL Fotos\IMG_0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-819472"/>
            <a:ext cx="12082413" cy="9062099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6084168" y="476672"/>
            <a:ext cx="2808312" cy="2062103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Smartphones</a:t>
            </a:r>
            <a:r>
              <a:rPr lang="de-CH" sz="3200" b="1" dirty="0" smtClean="0"/>
              <a:t> waren dieses Jahr der grosse Renner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uni 19\Dropbox\MECL Öffentlich\MECL Fotos\IMG_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708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5148064" y="980728"/>
            <a:ext cx="2772816" cy="2062103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Ruedi</a:t>
            </a:r>
          </a:p>
          <a:p>
            <a:r>
              <a:rPr lang="de-CH" sz="3200" b="1" dirty="0" smtClean="0"/>
              <a:t>Entdeckte die Lust am Fahrdienst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uni 19\Dropbox\MECL Öffentlich\MECL Fotos\IMG_0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8250" cy="7317432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5508104" y="908720"/>
            <a:ext cx="3456384" cy="3046988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Jürg war Helfer beim </a:t>
            </a:r>
            <a:r>
              <a:rPr lang="de-CH" sz="3200" b="1" dirty="0" err="1" smtClean="0"/>
              <a:t>Lötschberg-bahnfest</a:t>
            </a:r>
            <a:r>
              <a:rPr lang="de-CH" sz="3200" b="1" dirty="0" smtClean="0"/>
              <a:t>.</a:t>
            </a:r>
          </a:p>
          <a:p>
            <a:r>
              <a:rPr lang="de-CH" sz="3200" b="1" dirty="0" smtClean="0"/>
              <a:t>Hier das stolze Helfershirt mit </a:t>
            </a:r>
            <a:r>
              <a:rPr lang="de-CH" sz="3200" b="1" u="sng" dirty="0" smtClean="0"/>
              <a:t>seinem</a:t>
            </a:r>
            <a:r>
              <a:rPr lang="de-CH" sz="3200" b="1" dirty="0" smtClean="0"/>
              <a:t> Jahrgang</a:t>
            </a:r>
            <a:endParaRPr lang="de-CH" sz="32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12" y="4221088"/>
            <a:ext cx="3328406" cy="230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uni 19\Dropbox\MECL Öffentlich\MECL Fotos\IMG_0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-963488"/>
            <a:ext cx="6012160" cy="8015957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5687616" y="908720"/>
            <a:ext cx="3276872" cy="2554545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Da muss Adrian natürlich mit einem YB Shirt dem FCB Fan Kontern ;-)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uni 19\Dropbox\MECL Öffentlich\MECL Fotos\IMG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5" y="-1"/>
            <a:ext cx="10476656" cy="7857743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6804248" y="260648"/>
            <a:ext cx="2160240" cy="3539430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Besten Dank allen die helfen die Clubraum-</a:t>
            </a:r>
            <a:r>
              <a:rPr lang="de-CH" sz="3200" b="1" dirty="0" err="1" smtClean="0"/>
              <a:t>zeitung</a:t>
            </a:r>
            <a:r>
              <a:rPr lang="de-CH" sz="3200" b="1" dirty="0" smtClean="0"/>
              <a:t> zu verpacken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uni 19\Dropbox\MECL Öffentlich\MECL Fotos\IMG_0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675456"/>
            <a:ext cx="8115996" cy="10820982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6804248" y="260648"/>
            <a:ext cx="2160240" cy="4031873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Besten Dank allen die helfen den Küchen-dienst aufrecht zu erhalten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-22418"/>
            <a:ext cx="7920880" cy="690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6876256" y="908720"/>
            <a:ext cx="2160240" cy="5755422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Ich hoffe Euch nicht </a:t>
            </a:r>
            <a:r>
              <a:rPr lang="de-CH" sz="3200" b="1" dirty="0" err="1" smtClean="0"/>
              <a:t>allzusehr</a:t>
            </a:r>
            <a:r>
              <a:rPr lang="de-CH" sz="3200" b="1" dirty="0" smtClean="0"/>
              <a:t> gelangweilt zu haben.</a:t>
            </a:r>
          </a:p>
          <a:p>
            <a:r>
              <a:rPr lang="de-CH" sz="3200" b="1" dirty="0" smtClean="0"/>
              <a:t>Besten Dank</a:t>
            </a:r>
          </a:p>
          <a:p>
            <a:endParaRPr lang="de-CH" sz="3200" b="1" dirty="0" smtClean="0"/>
          </a:p>
          <a:p>
            <a:endParaRPr lang="de-CH" sz="3200" b="1" dirty="0" smtClean="0"/>
          </a:p>
          <a:p>
            <a:endParaRPr lang="de-CH" sz="3200" b="1" dirty="0" smtClean="0"/>
          </a:p>
          <a:p>
            <a:r>
              <a:rPr lang="de-CH" sz="2400" b="1" dirty="0" smtClean="0"/>
              <a:t>Gemütlichkeit ist wichtig.</a:t>
            </a:r>
            <a:endParaRPr lang="de-CH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uni 19\Dropbox\MECL Öffentlich\MECL Fotos\IMG_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0"/>
            <a:ext cx="5148064" cy="6863866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23528" y="404664"/>
            <a:ext cx="3312368" cy="1077218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Clubraum </a:t>
            </a:r>
            <a:r>
              <a:rPr lang="de-CH" sz="3200" b="1" dirty="0" err="1" smtClean="0"/>
              <a:t>verschönerung</a:t>
            </a:r>
            <a:endParaRPr lang="de-CH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51520" y="2564904"/>
            <a:ext cx="3312368" cy="1077218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Christoph in luftiger Höhe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uni 19\Dropbox\MECL Öffentlich\MECL Fotos\IMG_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0"/>
            <a:ext cx="5148064" cy="6863865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323528" y="404664"/>
            <a:ext cx="3312368" cy="2062103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Fabian</a:t>
            </a:r>
          </a:p>
          <a:p>
            <a:r>
              <a:rPr lang="de-CH" sz="3200" b="1" dirty="0" smtClean="0"/>
              <a:t>am </a:t>
            </a:r>
          </a:p>
          <a:p>
            <a:r>
              <a:rPr lang="de-CH" sz="3200" b="1" dirty="0" smtClean="0"/>
              <a:t>Gleisunterhalt und reinigen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uni 19\Dropbox\MECL Öffentlich\MECL Fotos\DSCN0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7" y="-1"/>
            <a:ext cx="5148064" cy="6864451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23528" y="404664"/>
            <a:ext cx="3312368" cy="3046988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Kurt in seinem kulinarischen Element.</a:t>
            </a:r>
          </a:p>
          <a:p>
            <a:r>
              <a:rPr lang="de-CH" sz="3200" b="1" dirty="0" smtClean="0"/>
              <a:t>Das wird er im 2013 noch einigen male verwenden.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Huni 19\Dropbox\MECL Öffentlich\MECL Fotos\DSCN0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004047" cy="3752281"/>
          </a:xfrm>
          <a:prstGeom prst="rect">
            <a:avLst/>
          </a:prstGeom>
          <a:noFill/>
        </p:spPr>
      </p:pic>
      <p:pic>
        <p:nvPicPr>
          <p:cNvPr id="5124" name="Picture 4" descr="C:\Users\Huni 19\Dropbox\MECL Öffentlich\MECL Fotos\DSCN0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9160" y="0"/>
            <a:ext cx="5144840" cy="3857854"/>
          </a:xfrm>
          <a:prstGeom prst="rect">
            <a:avLst/>
          </a:prstGeom>
          <a:noFill/>
        </p:spPr>
      </p:pic>
      <p:pic>
        <p:nvPicPr>
          <p:cNvPr id="5122" name="Picture 2" descr="C:\Users\Huni 19\Dropbox\MECL Öffentlich\MECL Fotos\DSCN07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051723"/>
            <a:ext cx="5076056" cy="3806277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07504" y="3749457"/>
            <a:ext cx="3312368" cy="3108543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/>
              <a:t>Schreinermeister Kurt am Büroeckenentfernen.</a:t>
            </a:r>
          </a:p>
          <a:p>
            <a:pPr algn="ctr"/>
            <a:r>
              <a:rPr lang="de-CH" sz="2800" b="1" dirty="0" smtClean="0"/>
              <a:t>Sind da manchmal ein wenig viele </a:t>
            </a:r>
            <a:r>
              <a:rPr lang="de-CH" sz="2800" b="1" dirty="0" err="1" smtClean="0"/>
              <a:t>Abrucharbeiter</a:t>
            </a:r>
            <a:r>
              <a:rPr lang="de-CH" sz="2800" b="1" dirty="0" smtClean="0"/>
              <a:t> am Werke ?</a:t>
            </a:r>
            <a:endParaRPr lang="de-CH" sz="28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uni 19\Dropbox\MECL Öffentlich\MECL Fotos\DSCN0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38" y="0"/>
            <a:ext cx="9145838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251520" y="4509120"/>
            <a:ext cx="3096344" cy="2062103"/>
          </a:xfrm>
          <a:prstGeom prst="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Reto konnte es nicht lassen eine design Ecke zu platzieren</a:t>
            </a:r>
            <a:endParaRPr lang="de-CH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</Words>
  <Application>Microsoft Office PowerPoint</Application>
  <PresentationFormat>Bildschirmpräsentation (4:3)</PresentationFormat>
  <Paragraphs>78</Paragraphs>
  <Slides>48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49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Huni 19</dc:creator>
  <cp:lastModifiedBy>Huni 19</cp:lastModifiedBy>
  <cp:revision>81</cp:revision>
  <dcterms:created xsi:type="dcterms:W3CDTF">2012-11-08T21:02:24Z</dcterms:created>
  <dcterms:modified xsi:type="dcterms:W3CDTF">2013-11-29T16:13:40Z</dcterms:modified>
</cp:coreProperties>
</file>